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29" r:id="rId1"/>
  </p:sldMasterIdLst>
  <p:sldIdLst>
    <p:sldId id="324" r:id="rId2"/>
    <p:sldId id="257" r:id="rId3"/>
    <p:sldId id="258" r:id="rId4"/>
    <p:sldId id="259" r:id="rId5"/>
    <p:sldId id="273" r:id="rId6"/>
    <p:sldId id="261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25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26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7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328" r:id="rId51"/>
    <p:sldId id="277" r:id="rId52"/>
    <p:sldId id="278" r:id="rId53"/>
    <p:sldId id="279" r:id="rId54"/>
    <p:sldId id="280" r:id="rId55"/>
    <p:sldId id="281" r:id="rId56"/>
    <p:sldId id="290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329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31E144-072E-4ABA-A375-EF3DB4E6D3EC}">
          <p14:sldIdLst>
            <p14:sldId id="324"/>
            <p14:sldId id="257"/>
            <p14:sldId id="258"/>
            <p14:sldId id="259"/>
            <p14:sldId id="273"/>
            <p14:sldId id="26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25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26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7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328"/>
            <p14:sldId id="277"/>
            <p14:sldId id="278"/>
            <p14:sldId id="279"/>
            <p14:sldId id="280"/>
            <p14:sldId id="281"/>
            <p14:sldId id="290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085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69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7200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341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213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463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988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6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7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54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348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15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1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408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871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E9B70-44CB-4BB2-A00F-A4F5C3ED5CC5}" type="datetimeFigureOut">
              <a:rPr lang="en-US" smtClean="0"/>
              <a:t>9/24/2020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48AD869-7EA3-40BD-9158-24AA1C730F1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93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31" r:id="rId2"/>
    <p:sldLayoutId id="2147484232" r:id="rId3"/>
    <p:sldLayoutId id="2147484233" r:id="rId4"/>
    <p:sldLayoutId id="2147484234" r:id="rId5"/>
    <p:sldLayoutId id="2147484235" r:id="rId6"/>
    <p:sldLayoutId id="2147484236" r:id="rId7"/>
    <p:sldLayoutId id="2147484237" r:id="rId8"/>
    <p:sldLayoutId id="2147484238" r:id="rId9"/>
    <p:sldLayoutId id="2147484239" r:id="rId10"/>
    <p:sldLayoutId id="2147484240" r:id="rId11"/>
    <p:sldLayoutId id="2147484241" r:id="rId12"/>
    <p:sldLayoutId id="2147484242" r:id="rId13"/>
    <p:sldLayoutId id="2147484243" r:id="rId14"/>
    <p:sldLayoutId id="2147484244" r:id="rId15"/>
    <p:sldLayoutId id="2147484245" r:id="rId16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D8ED7C-31B6-4370-84A3-69958685E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3439" y="974340"/>
            <a:ext cx="8915399" cy="1126283"/>
          </a:xfrm>
        </p:spPr>
        <p:txBody>
          <a:bodyPr/>
          <a:lstStyle/>
          <a:p>
            <a:r>
              <a:rPr lang="en-GB" dirty="0"/>
              <a:t>BIIT Attendance System</a:t>
            </a:r>
            <a:endParaRPr lang="aa-ET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5F56DA8-9D95-40D6-A361-6E96B1D829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2690191"/>
            <a:ext cx="8915399" cy="3213471"/>
          </a:xfrm>
        </p:spPr>
        <p:txBody>
          <a:bodyPr>
            <a:normAutofit/>
          </a:bodyPr>
          <a:lstStyle/>
          <a:p>
            <a:r>
              <a:rPr lang="en-GB" dirty="0"/>
              <a:t>Group Members: </a:t>
            </a:r>
            <a:r>
              <a:rPr lang="en-GB" dirty="0" smtClean="0"/>
              <a:t> Abdullah </a:t>
            </a:r>
            <a:r>
              <a:rPr lang="en-GB" dirty="0"/>
              <a:t>Izhar</a:t>
            </a:r>
          </a:p>
          <a:p>
            <a:r>
              <a:rPr lang="en-GB" dirty="0"/>
              <a:t>                               Ayesha Ishraq</a:t>
            </a:r>
          </a:p>
          <a:p>
            <a:r>
              <a:rPr lang="en-GB" dirty="0"/>
              <a:t>                               Ahsan Ismail</a:t>
            </a:r>
          </a:p>
          <a:p>
            <a:r>
              <a:rPr lang="en-GB" dirty="0"/>
              <a:t>                               Muhmmad Saqib Qadeer</a:t>
            </a:r>
          </a:p>
          <a:p>
            <a:r>
              <a:rPr lang="en-GB" dirty="0"/>
              <a:t>                               Hamza Fayyaz</a:t>
            </a:r>
          </a:p>
          <a:p>
            <a:endParaRPr lang="en-GB" dirty="0"/>
          </a:p>
          <a:p>
            <a:r>
              <a:rPr lang="en-GB" dirty="0"/>
              <a:t>Supervisor:            Mr. Zahid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180949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Avenir LT Std 65 Medium" panose="020B0803020203020204" pitchFamily="34" charset="0"/>
              </a:rPr>
              <a:t>Teacher’s </a:t>
            </a:r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906073"/>
            <a:ext cx="12192000" cy="51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177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Avenir LT Std 65 Medium" panose="020B0803020203020204" pitchFamily="34" charset="0"/>
              </a:rPr>
              <a:t>Teacher’s </a:t>
            </a:r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22982"/>
            <a:ext cx="12192000" cy="553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4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Avenir LT Std 65 Medium" panose="020B0803020203020204" pitchFamily="34" charset="0"/>
              </a:rPr>
              <a:t>Teacher’s </a:t>
            </a:r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307"/>
            <a:ext cx="1219200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Avenir LT Std 65 Medium" panose="020B0803020203020204" pitchFamily="34" charset="0"/>
              </a:rPr>
              <a:t>Teacher’s </a:t>
            </a:r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155"/>
            <a:ext cx="12192000" cy="593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32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Avenir LT Std 65 Medium" panose="020B0803020203020204" pitchFamily="34" charset="0"/>
              </a:rPr>
              <a:t>Teacher’s </a:t>
            </a:r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441333"/>
            <a:ext cx="12192000" cy="54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69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Director’s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56701"/>
            <a:ext cx="12192000" cy="566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4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Director’s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538"/>
            <a:ext cx="12192000" cy="571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64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Director’s 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98393"/>
            <a:ext cx="12192000" cy="565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22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Student’s 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97518"/>
            <a:ext cx="12192000" cy="61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0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0371" y="1982609"/>
            <a:ext cx="7765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BIIT Attendance System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By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Ayesha Ishraq</a:t>
            </a:r>
            <a:endParaRPr lang="en-US" sz="2400" dirty="0">
              <a:solidFill>
                <a:schemeClr val="accent1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16-arid-0054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(iOS) </a:t>
            </a:r>
          </a:p>
        </p:txBody>
      </p:sp>
    </p:spTree>
    <p:extLst>
      <p:ext uri="{BB962C8B-B14F-4D97-AF65-F5344CB8AC3E}">
        <p14:creationId xmlns:p14="http://schemas.microsoft.com/office/powerpoint/2010/main" val="302925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52BAD9D-A350-4E78-BBED-7726A5172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62" y="0"/>
            <a:ext cx="766607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9555" y="569843"/>
            <a:ext cx="3043430" cy="5790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759656" y="87630"/>
            <a:ext cx="20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 Rounded MT Bold" pitchFamily="34" charset="0"/>
              </a:rPr>
              <a:t>Teacher Screens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357" y="569843"/>
            <a:ext cx="3066031" cy="5790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56" y="569843"/>
            <a:ext cx="3066030" cy="583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49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74601" y="48423"/>
            <a:ext cx="208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 Rounded MT Bold" pitchFamily="34" charset="0"/>
              </a:rPr>
              <a:t>Teacher Screens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21" y="569844"/>
            <a:ext cx="2980380" cy="565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87" y="569844"/>
            <a:ext cx="2970586" cy="5650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160" y="569844"/>
            <a:ext cx="2980380" cy="561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4272" y="65350"/>
            <a:ext cx="417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Teacher Screens (Generate Report)</a:t>
            </a:r>
          </a:p>
          <a:p>
            <a:endParaRPr lang="en-US" dirty="0">
              <a:latin typeface="Arial Rounded MT Bold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01" y="711681"/>
            <a:ext cx="3055997" cy="575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6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8878" y="646331"/>
            <a:ext cx="3043430" cy="5684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72001" y="0"/>
            <a:ext cx="204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 Rounded MT Bold" pitchFamily="34" charset="0"/>
              </a:rPr>
              <a:t>Student Screens</a:t>
            </a:r>
          </a:p>
          <a:p>
            <a:pPr algn="ctr"/>
            <a:endParaRPr lang="en-US" dirty="0">
              <a:latin typeface="Arial Rounded MT Bold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284" y="646331"/>
            <a:ext cx="3043430" cy="56844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355" y="646331"/>
            <a:ext cx="3043430" cy="568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4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5809" y="543339"/>
            <a:ext cx="3043430" cy="582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8207" y="530087"/>
            <a:ext cx="3043430" cy="5828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50605" y="543339"/>
            <a:ext cx="3043430" cy="5841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52953" y="0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 Rounded MT Bold" pitchFamily="34" charset="0"/>
              </a:rPr>
              <a:t>Admin Screens</a:t>
            </a:r>
          </a:p>
        </p:txBody>
      </p:sp>
    </p:spTree>
    <p:extLst>
      <p:ext uri="{BB962C8B-B14F-4D97-AF65-F5344CB8AC3E}">
        <p14:creationId xmlns:p14="http://schemas.microsoft.com/office/powerpoint/2010/main" val="268724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715" y="646331"/>
            <a:ext cx="3090555" cy="603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3278" y="606575"/>
            <a:ext cx="3090555" cy="6035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47636" y="0"/>
            <a:ext cx="20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Director Screens</a:t>
            </a:r>
          </a:p>
          <a:p>
            <a:endParaRPr lang="en-US" dirty="0">
              <a:latin typeface="Arial Rounded MT Bold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112" y="646331"/>
            <a:ext cx="3090556" cy="599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96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25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68858" y="702365"/>
            <a:ext cx="3001358" cy="595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19467" y="702365"/>
            <a:ext cx="3001358" cy="595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047636" y="14753"/>
            <a:ext cx="209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Director Screens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8249" y="702365"/>
            <a:ext cx="3001358" cy="5956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24306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12289" y="755374"/>
            <a:ext cx="2935928" cy="58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57547" y="755373"/>
            <a:ext cx="2935928" cy="5829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047636" y="0"/>
            <a:ext cx="20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Director Screens</a:t>
            </a:r>
          </a:p>
          <a:p>
            <a:endParaRPr lang="en-US" dirty="0">
              <a:latin typeface="Arial Rounded MT Bold" pitchFamily="34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67031" y="755374"/>
            <a:ext cx="2935928" cy="5869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3254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0FBC4AA-C1C8-44AC-9BC5-377ECD068DB0}"/>
              </a:ext>
            </a:extLst>
          </p:cNvPr>
          <p:cNvSpPr txBox="1"/>
          <p:nvPr/>
        </p:nvSpPr>
        <p:spPr>
          <a:xfrm>
            <a:off x="4737100" y="0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Auto Sync Attendance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1093D5C-D11E-4535-9090-4AD6C74B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1652032"/>
            <a:ext cx="5537201" cy="396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9B7143D-AD71-4BB1-86DA-F13F1915BF12}"/>
              </a:ext>
            </a:extLst>
          </p:cNvPr>
          <p:cNvSpPr txBox="1"/>
          <p:nvPr/>
        </p:nvSpPr>
        <p:spPr>
          <a:xfrm>
            <a:off x="2362199" y="1279939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When Offline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D449FEF-CB65-487F-8A2E-6D108D7B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61" y="1652032"/>
            <a:ext cx="5019040" cy="396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ED7C4CE-809C-4F26-9F1A-793B8FD60EDE}"/>
              </a:ext>
            </a:extLst>
          </p:cNvPr>
          <p:cNvSpPr txBox="1"/>
          <p:nvPr/>
        </p:nvSpPr>
        <p:spPr>
          <a:xfrm>
            <a:off x="8246110" y="1279939"/>
            <a:ext cx="175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When Online</a:t>
            </a:r>
          </a:p>
        </p:txBody>
      </p:sp>
    </p:spTree>
    <p:extLst>
      <p:ext uri="{BB962C8B-B14F-4D97-AF65-F5344CB8AC3E}">
        <p14:creationId xmlns:p14="http://schemas.microsoft.com/office/powerpoint/2010/main" val="418445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553A5C8-DA68-40A6-AB3D-CB6E9BACB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857250"/>
            <a:ext cx="7607300" cy="4921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45" y="857250"/>
            <a:ext cx="2766819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63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7293FB6-7F15-4E6A-8009-594AE22F9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153" y="0"/>
            <a:ext cx="6953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53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BB92D57-87C6-4CBA-9D48-6B1A387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6477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28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0371" y="1982609"/>
            <a:ext cx="7765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BIIT Attendance System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By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Ahsan Ismail</a:t>
            </a:r>
            <a:endParaRPr lang="en-US" sz="2400" dirty="0">
              <a:solidFill>
                <a:schemeClr val="accent1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16-arid-2132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(Android) </a:t>
            </a:r>
          </a:p>
        </p:txBody>
      </p:sp>
    </p:spTree>
    <p:extLst>
      <p:ext uri="{BB962C8B-B14F-4D97-AF65-F5344CB8AC3E}">
        <p14:creationId xmlns:p14="http://schemas.microsoft.com/office/powerpoint/2010/main" val="293541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7126" y="0"/>
            <a:ext cx="7377748" cy="79683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Teacher 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95" y="1163161"/>
            <a:ext cx="2997758" cy="55647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49" y="1163160"/>
            <a:ext cx="3165231" cy="556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25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364" y="281206"/>
            <a:ext cx="3106194" cy="6289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42" y="281206"/>
            <a:ext cx="3106194" cy="628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08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304" y="287383"/>
            <a:ext cx="3311267" cy="6257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30" y="287383"/>
            <a:ext cx="3165231" cy="625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9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703" y="352697"/>
            <a:ext cx="3165231" cy="58260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66" y="352697"/>
            <a:ext cx="3165231" cy="58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1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01" y="816205"/>
            <a:ext cx="3165231" cy="5473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55" y="816205"/>
            <a:ext cx="3165231" cy="5473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09" y="816205"/>
            <a:ext cx="3165231" cy="547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44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1406" y="0"/>
            <a:ext cx="7469188" cy="809897"/>
          </a:xfrm>
        </p:spPr>
        <p:txBody>
          <a:bodyPr/>
          <a:lstStyle/>
          <a:p>
            <a:pPr algn="ctr"/>
            <a:r>
              <a:rPr lang="en-US" dirty="0"/>
              <a:t>Admin 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209" y="1149531"/>
            <a:ext cx="3165231" cy="5584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61" y="1149531"/>
            <a:ext cx="3165231" cy="558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44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75" y="287382"/>
            <a:ext cx="3165231" cy="5891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96" y="287382"/>
            <a:ext cx="3165231" cy="589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0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95" y="248194"/>
            <a:ext cx="3165231" cy="6126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36" y="248194"/>
            <a:ext cx="3165231" cy="6126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177" y="248194"/>
            <a:ext cx="3165231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98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9F6E2A3-A8D3-46C0-AF5D-CEC11549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84" y="0"/>
            <a:ext cx="735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7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0371" y="1982609"/>
            <a:ext cx="7765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BIIT Attendance System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By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Muhammad Saqib Qadeer Rana</a:t>
            </a:r>
            <a:endParaRPr lang="en-US" sz="2400" dirty="0">
              <a:solidFill>
                <a:schemeClr val="accent1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18-arid-1382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(C#) </a:t>
            </a:r>
          </a:p>
        </p:txBody>
      </p:sp>
    </p:spTree>
    <p:extLst>
      <p:ext uri="{BB962C8B-B14F-4D97-AF65-F5344CB8AC3E}">
        <p14:creationId xmlns:p14="http://schemas.microsoft.com/office/powerpoint/2010/main" val="1489586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F1575D-48D0-47E7-9995-30C3BD390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306" y="0"/>
            <a:ext cx="9335386" cy="857618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Screenshots</a:t>
            </a:r>
            <a:r>
              <a:rPr lang="en-US" sz="40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….. Director Side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23776BF-044B-4DA6-BB55-5332D32D1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27" y="1414130"/>
            <a:ext cx="7623545" cy="4951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558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1821FE9-E9CD-4478-A63B-1535FE92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60" y="382772"/>
            <a:ext cx="8943791" cy="6092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772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CCB667-BBFC-4C1C-84F0-4857759A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134066"/>
          </a:xfrm>
        </p:spPr>
        <p:txBody>
          <a:bodyPr/>
          <a:lstStyle/>
          <a:p>
            <a:r>
              <a:rPr lang="en-US" sz="44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Teachers Side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78E9624-98B3-49C3-A1F5-02BA681BF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11" y="1423079"/>
            <a:ext cx="7634177" cy="4935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171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E2A02B5-1FA5-4BB0-A817-6C2EECD7F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49" y="831111"/>
            <a:ext cx="9633098" cy="5195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451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B6011D-D922-43EE-A0B0-097E2C314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4" y="489097"/>
            <a:ext cx="10292316" cy="5879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294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8E5A232-6FC2-4447-9631-69ABC5E9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751" y="1807"/>
            <a:ext cx="8782493" cy="1165963"/>
          </a:xfrm>
        </p:spPr>
        <p:txBody>
          <a:bodyPr/>
          <a:lstStyle/>
          <a:p>
            <a:r>
              <a:rPr lang="en-US" sz="4400" b="1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Update Attendance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8E8DDFC-1914-4FF0-A1E5-88CA0009E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2" y="1435396"/>
            <a:ext cx="10388009" cy="4837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794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A14F63A-DD73-4B2D-9C1B-685890638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947" y="770860"/>
            <a:ext cx="8632105" cy="531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886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0A39BB-72BE-4497-9532-EF1AEE0B9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148" y="60288"/>
            <a:ext cx="8888819" cy="1070270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     Attendance With Photo View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F153EDA-A6D6-4E3F-AD42-DB22FDF3F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21" y="1265275"/>
            <a:ext cx="9952074" cy="499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5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EFFCE1-58FC-4488-9562-78696CFE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760" y="13252"/>
            <a:ext cx="8440479" cy="1017107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             Students Side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1AB8F1F-1F7E-4515-AF2C-6544A04EC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47" y="1467293"/>
            <a:ext cx="9399181" cy="492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0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872018A-2B87-4DB4-B520-1F9BCCFFD0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94" y="0"/>
            <a:ext cx="7644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99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0371" y="1982609"/>
            <a:ext cx="7765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BIIT Attendance System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By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Hamza Fayyaz</a:t>
            </a:r>
            <a:endParaRPr lang="en-US" sz="2400" dirty="0">
              <a:solidFill>
                <a:schemeClr val="accent1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16-arid-0069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(React-Native) </a:t>
            </a:r>
          </a:p>
        </p:txBody>
      </p:sp>
    </p:spTree>
    <p:extLst>
      <p:ext uri="{BB962C8B-B14F-4D97-AF65-F5344CB8AC3E}">
        <p14:creationId xmlns:p14="http://schemas.microsoft.com/office/powerpoint/2010/main" val="312757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4180F3A-9D92-42B5-9C78-709BBD47F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26" y="0"/>
            <a:ext cx="32743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9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9A1823-1B63-4A37-B576-4AB09F7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8911687" cy="516835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dirty="0"/>
              <a:t>Teacher’s View(Login Screen)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FB54825-E67D-4E3F-BF05-E6EE21791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16" y="516835"/>
            <a:ext cx="3140765" cy="63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48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683838-D027-4E99-859F-8C745221C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8911687" cy="530087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dirty="0"/>
              <a:t>Teacher’s View(Daily Schedule)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2340EAD-842D-42B1-842D-209D945BE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96" y="530087"/>
            <a:ext cx="3173928" cy="635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9A0E00E-AF07-4699-85B0-418D1D35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578" y="530087"/>
            <a:ext cx="3173926" cy="632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51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2E02D9-EE9F-4812-86D3-6178335CB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8911687" cy="54333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dirty="0"/>
              <a:t>Teacher’s View(Attendance Views)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DA1FBC6-A23F-4FF0-B4FB-765B184BD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747" y="543339"/>
            <a:ext cx="2785112" cy="6314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61BBEEE-5164-4B54-AD70-4FFBEDED2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43" y="543338"/>
            <a:ext cx="2785112" cy="6314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60E9DEB-8967-4208-A344-8062DBAE9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139" y="543337"/>
            <a:ext cx="2785113" cy="631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686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15D4D2-5BB3-454A-8CB3-0D642C2A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347" y="0"/>
            <a:ext cx="10313305" cy="675861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Teacher’s View (Student Attendance Detail)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A4DF2B5-6828-49D9-8B14-83A9E57CA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448" y="675861"/>
            <a:ext cx="2973102" cy="61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41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EE86C4-BCE4-4360-80A3-5FB8AF19B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43" y="0"/>
            <a:ext cx="11926957" cy="609600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Teacher’s View (Short Attendance &amp; Message)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586143C-9E16-422D-9BE5-61D93D55B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26" y="609599"/>
            <a:ext cx="3264187" cy="6248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5317EE7-BF84-4649-943C-94208A4A5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88" y="609600"/>
            <a:ext cx="326418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0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EE772B-31CB-4589-A0D6-27D67604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78" y="0"/>
            <a:ext cx="10551844" cy="675861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Teacher’s View (Attendance Submit &amp; Update)</a:t>
            </a:r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B4B4A80-AECE-4BBF-983D-77F95AF1D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57" y="675860"/>
            <a:ext cx="3178145" cy="6182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3143F12-1FBB-452C-9928-20EC0B665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00" y="675860"/>
            <a:ext cx="3178143" cy="61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38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29CDA2-FF34-4A1A-B2AC-C36F5FCF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59" y="0"/>
            <a:ext cx="10099881" cy="596348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Teacher’s View (Offline Attendance)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57912C3-5D45-4745-A310-416004F3A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2" y="596348"/>
            <a:ext cx="3276064" cy="6261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BEDC605-D3BC-47BD-B666-99A5C5DB0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65" y="596348"/>
            <a:ext cx="3276063" cy="626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67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C71ABE-3CA5-42FF-A3F3-99DC7D914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8911687" cy="636104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Student’s View (Login)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7D6C503-3D20-4669-984F-6D56F57A7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738" y="636104"/>
            <a:ext cx="3180521" cy="622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03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0D4A202-5D79-48A6-BF09-17322DAFC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28" y="0"/>
            <a:ext cx="7166344" cy="667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6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DF007B-4F77-4FDA-84AF-CBB364460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811" y="0"/>
            <a:ext cx="8911687" cy="742122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Student’s View (Attendance Report)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FD3902A-2AB2-4252-BE34-D582B8A3C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213" y="742122"/>
            <a:ext cx="2699590" cy="61158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781F47B2-235E-4FB0-943A-14C0B078B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205" y="742122"/>
            <a:ext cx="2699590" cy="6142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B92E4E3-0D3D-48A2-86D5-66C13670B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197" y="715616"/>
            <a:ext cx="2699590" cy="61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6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931F9D-0617-48C7-929B-755C7424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8911687" cy="649357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Admin’s View (Login)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687FF01-45D1-4001-BE57-BF9D36B8D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598" y="649357"/>
            <a:ext cx="3214801" cy="62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9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A380FA-6B43-420D-8F91-03463C6AF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46" y="0"/>
            <a:ext cx="10563707" cy="636104"/>
          </a:xfrm>
        </p:spPr>
        <p:txBody>
          <a:bodyPr>
            <a:normAutofit/>
          </a:bodyPr>
          <a:lstStyle/>
          <a:p>
            <a:pPr algn="ctr"/>
            <a:r>
              <a:rPr lang="en-GB" sz="3200" dirty="0"/>
              <a:t>Admin’s View (Short Attendance Percentage)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073AB3F-C70A-4C59-8956-0927EF2E7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704" y="636104"/>
            <a:ext cx="3105365" cy="6221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F6E4CFE-9B2C-4302-9D3E-0ED195174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932" y="636104"/>
            <a:ext cx="3105364" cy="622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2FFA71D-3CBD-4C95-AFF4-66EF07D5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8911687" cy="56858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dirty="0"/>
              <a:t>Admin’s View (Attendance Lock)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3076E2-5AEA-4D2E-833D-61F4C50A8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30" y="568586"/>
            <a:ext cx="3291353" cy="6289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E50D89E-0790-46B1-BACA-7A3793F94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17" y="568586"/>
            <a:ext cx="3291353" cy="62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9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ADD84-F97F-4AAD-A014-6A7EAB8B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8911687" cy="543339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200" dirty="0"/>
              <a:t>Admin’s View (Search Course)</a:t>
            </a:r>
            <a:endParaRPr lang="aa-ET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94BD451-DFA6-40B9-9494-0932BEC39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156" y="543339"/>
            <a:ext cx="2941982" cy="6341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1E1D1A5-EABA-43F6-9FFB-406C9B0C2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25" y="530086"/>
            <a:ext cx="2941983" cy="6314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26D66AE-B0B5-45A8-B93C-E0A1E9436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60" y="530086"/>
            <a:ext cx="2941983" cy="634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5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0371" y="1982609"/>
            <a:ext cx="776596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1"/>
                </a:solidFill>
              </a:rPr>
              <a:t>Thank You 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594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0371" y="1982609"/>
            <a:ext cx="77659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BIIT Attendance System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By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</a:rPr>
              <a:t>Mirza Abdullah Izhar</a:t>
            </a:r>
            <a:endParaRPr lang="en-US" sz="2400" dirty="0">
              <a:solidFill>
                <a:schemeClr val="accent1"/>
              </a:solidFill>
            </a:endParaRP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18-arid-0255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(React JS)</a:t>
            </a:r>
          </a:p>
        </p:txBody>
      </p:sp>
    </p:spTree>
    <p:extLst>
      <p:ext uri="{BB962C8B-B14F-4D97-AF65-F5344CB8AC3E}">
        <p14:creationId xmlns:p14="http://schemas.microsoft.com/office/powerpoint/2010/main" val="1723544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3721"/>
            <a:ext cx="12192000" cy="56442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Login Page</a:t>
            </a:r>
          </a:p>
        </p:txBody>
      </p:sp>
    </p:spTree>
    <p:extLst>
      <p:ext uri="{BB962C8B-B14F-4D97-AF65-F5344CB8AC3E}">
        <p14:creationId xmlns:p14="http://schemas.microsoft.com/office/powerpoint/2010/main" val="2307245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3018" y="189632"/>
            <a:ext cx="77659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accent1"/>
                </a:solidFill>
                <a:latin typeface="Avenir LT Std 65 Medium" panose="020B0803020203020204" pitchFamily="34" charset="0"/>
              </a:rPr>
              <a:t>Teacher’s </a:t>
            </a:r>
            <a:r>
              <a:rPr lang="en-US" sz="4000" dirty="0">
                <a:solidFill>
                  <a:schemeClr val="accent1"/>
                </a:solidFill>
                <a:latin typeface="Avenir LT Std 65 Medium" panose="020B0803020203020204" pitchFamily="34" charset="0"/>
              </a:rPr>
              <a:t>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08921"/>
            <a:ext cx="12192000" cy="564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446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744</TotalTime>
  <Words>230</Words>
  <Application>Microsoft Office PowerPoint</Application>
  <PresentationFormat>Widescreen</PresentationFormat>
  <Paragraphs>76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Arial Rounded MT Bold</vt:lpstr>
      <vt:lpstr>Avenir LT Std 65 Medium</vt:lpstr>
      <vt:lpstr>Calibri</vt:lpstr>
      <vt:lpstr>Century Gothic</vt:lpstr>
      <vt:lpstr>Times New Roman</vt:lpstr>
      <vt:lpstr>Wingdings 3</vt:lpstr>
      <vt:lpstr>Wisp</vt:lpstr>
      <vt:lpstr>BIIT Attendance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Teacher Side</vt:lpstr>
      <vt:lpstr>PowerPoint Presentation</vt:lpstr>
      <vt:lpstr>PowerPoint Presentation</vt:lpstr>
      <vt:lpstr>PowerPoint Presentation</vt:lpstr>
      <vt:lpstr>PowerPoint Presentation</vt:lpstr>
      <vt:lpstr>Admin Side</vt:lpstr>
      <vt:lpstr>PowerPoint Presentation</vt:lpstr>
      <vt:lpstr>PowerPoint Presentation</vt:lpstr>
      <vt:lpstr>PowerPoint Presentation</vt:lpstr>
      <vt:lpstr>Project Screenshots….. Director Side</vt:lpstr>
      <vt:lpstr>PowerPoint Presentation</vt:lpstr>
      <vt:lpstr>                          Teachers Side</vt:lpstr>
      <vt:lpstr>PowerPoint Presentation</vt:lpstr>
      <vt:lpstr>PowerPoint Presentation</vt:lpstr>
      <vt:lpstr>                 Update Attendance </vt:lpstr>
      <vt:lpstr>PowerPoint Presentation</vt:lpstr>
      <vt:lpstr>            Attendance With Photo View</vt:lpstr>
      <vt:lpstr>              Students Side</vt:lpstr>
      <vt:lpstr>PowerPoint Presentation</vt:lpstr>
      <vt:lpstr>PowerPoint Presentation</vt:lpstr>
      <vt:lpstr>Teacher’s View(Login Screen)</vt:lpstr>
      <vt:lpstr>Teacher’s View(Daily Schedule)</vt:lpstr>
      <vt:lpstr>Teacher’s View(Attendance Views)</vt:lpstr>
      <vt:lpstr>Teacher’s View (Student Attendance Detail)</vt:lpstr>
      <vt:lpstr>Teacher’s View (Short Attendance &amp; Message)</vt:lpstr>
      <vt:lpstr>Teacher’s View (Attendance Submit &amp; Update)</vt:lpstr>
      <vt:lpstr>Teacher’s View (Offline Attendance)</vt:lpstr>
      <vt:lpstr>Student’s View (Login)</vt:lpstr>
      <vt:lpstr>Student’s View (Attendance Report)</vt:lpstr>
      <vt:lpstr>Admin’s View (Login)</vt:lpstr>
      <vt:lpstr>Admin’s View (Short Attendance Percentage)</vt:lpstr>
      <vt:lpstr>Admin’s View (Attendance Lock)</vt:lpstr>
      <vt:lpstr>Admin’s View (Search Course)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Saqib</dc:creator>
  <cp:lastModifiedBy>Windows User</cp:lastModifiedBy>
  <cp:revision>58</cp:revision>
  <dcterms:created xsi:type="dcterms:W3CDTF">2020-09-14T14:23:42Z</dcterms:created>
  <dcterms:modified xsi:type="dcterms:W3CDTF">2020-09-24T03:51:04Z</dcterms:modified>
</cp:coreProperties>
</file>